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68" r:id="rId10"/>
    <p:sldId id="269" r:id="rId11"/>
    <p:sldId id="264" r:id="rId12"/>
    <p:sldId id="265" r:id="rId13"/>
    <p:sldId id="266" r:id="rId14"/>
    <p:sldId id="267" r:id="rId15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4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7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7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9F29-928F-485B-B150-7347B4826806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485E7-A9DF-4D48-9D12-AF2C66B70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r="13228"/>
          <a:stretch/>
        </p:blipFill>
        <p:spPr>
          <a:xfrm>
            <a:off x="0" y="0"/>
            <a:ext cx="10689996" cy="755967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28915"/>
          <a:stretch/>
        </p:blipFill>
        <p:spPr bwMode="auto">
          <a:xfrm>
            <a:off x="254524" y="272109"/>
            <a:ext cx="2172402" cy="29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6199" y="272109"/>
            <a:ext cx="82123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Южно-Сахалинск 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– столица островного региона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871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" r="2839" b="2984"/>
          <a:stretch/>
        </p:blipFill>
        <p:spPr bwMode="auto">
          <a:xfrm>
            <a:off x="-1" y="0"/>
            <a:ext cx="10680569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1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36726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1813" cy="82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4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3292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1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r="7391"/>
          <a:stretch/>
        </p:blipFill>
        <p:spPr bwMode="auto">
          <a:xfrm>
            <a:off x="0" y="-1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6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r="28915"/>
          <a:stretch/>
        </p:blipFill>
        <p:spPr bwMode="auto">
          <a:xfrm>
            <a:off x="6017651" y="584930"/>
            <a:ext cx="3848718" cy="51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29537" y="6258377"/>
            <a:ext cx="4024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Герб Сахалина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56986"/>
            <a:ext cx="5248357" cy="34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7439" y="4798546"/>
            <a:ext cx="41106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Флаг Сахалина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2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r="13474"/>
          <a:stretch/>
        </p:blipFill>
        <p:spPr bwMode="auto">
          <a:xfrm>
            <a:off x="-1" y="0"/>
            <a:ext cx="10851947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427" y="74146"/>
            <a:ext cx="4420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Остров Сахалин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50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1813" cy="75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427" y="74146"/>
            <a:ext cx="4420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Остров Сахалин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1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"/>
          <a:stretch/>
        </p:blipFill>
        <p:spPr bwMode="auto">
          <a:xfrm>
            <a:off x="0" y="-1"/>
            <a:ext cx="10680570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58808" y="0"/>
            <a:ext cx="3805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Мыс Великан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89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 bwMode="auto">
          <a:xfrm>
            <a:off x="-1" y="0"/>
            <a:ext cx="10691813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3019" y="0"/>
            <a:ext cx="4714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Мыс Столбчатый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56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9" r="11020" b="3180"/>
          <a:stretch/>
        </p:blipFill>
        <p:spPr bwMode="auto">
          <a:xfrm>
            <a:off x="-1" y="0"/>
            <a:ext cx="10691813" cy="75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2216" y="0"/>
            <a:ext cx="67195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Водопад Илья Муромец</a:t>
            </a:r>
            <a:endParaRPr lang="ru-RU" sz="48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72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r="10791"/>
          <a:stretch/>
        </p:blipFill>
        <p:spPr bwMode="auto">
          <a:xfrm>
            <a:off x="-1" y="0"/>
            <a:ext cx="1069607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2724" y="0"/>
            <a:ext cx="10489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B0F0"/>
                  </a:outerShdw>
                </a:effectLst>
              </a:rPr>
              <a:t>Сахалинский областной краеведческий музей</a:t>
            </a:r>
            <a:endParaRPr lang="ru-RU" sz="40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00B0F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39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/>
          <a:stretch/>
        </p:blipFill>
        <p:spPr bwMode="auto">
          <a:xfrm>
            <a:off x="-1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3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24</Words>
  <Application>Microsoft Office PowerPoint</Application>
  <PresentationFormat>Произвольный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2025-03-26T07:39:08Z</dcterms:created>
  <dcterms:modified xsi:type="dcterms:W3CDTF">2025-03-26T08:16:43Z</dcterms:modified>
</cp:coreProperties>
</file>