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2" y="1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7480-9D1C-47D8-A45F-F6549118FBDF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18A2-3F0D-4717-93F1-D8B2AB16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7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7480-9D1C-47D8-A45F-F6549118FBDF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18A2-3F0D-4717-93F1-D8B2AB16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11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7480-9D1C-47D8-A45F-F6549118FBDF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18A2-3F0D-4717-93F1-D8B2AB16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5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7480-9D1C-47D8-A45F-F6549118FBDF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18A2-3F0D-4717-93F1-D8B2AB16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09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7480-9D1C-47D8-A45F-F6549118FBDF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18A2-3F0D-4717-93F1-D8B2AB16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17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7480-9D1C-47D8-A45F-F6549118FBDF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18A2-3F0D-4717-93F1-D8B2AB16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67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7480-9D1C-47D8-A45F-F6549118FBDF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18A2-3F0D-4717-93F1-D8B2AB16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04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7480-9D1C-47D8-A45F-F6549118FBDF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18A2-3F0D-4717-93F1-D8B2AB16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0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7480-9D1C-47D8-A45F-F6549118FBDF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18A2-3F0D-4717-93F1-D8B2AB16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33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7480-9D1C-47D8-A45F-F6549118FBDF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18A2-3F0D-4717-93F1-D8B2AB16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47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7480-9D1C-47D8-A45F-F6549118FBDF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18A2-3F0D-4717-93F1-D8B2AB16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13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17480-9D1C-47D8-A45F-F6549118FBDF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B18A2-3F0D-4717-93F1-D8B2AB16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85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3524" y="1952597"/>
            <a:ext cx="6548717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Творческий отчет по тематическому мероприятию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во второй младшей группе «МЕЖДУНАРОДНЫЙ </a:t>
            </a:r>
            <a:r>
              <a:rPr lang="ru-RU" sz="3600" b="1" dirty="0" smtClean="0">
                <a:solidFill>
                  <a:srgbClr val="FF0000"/>
                </a:solidFill>
              </a:rPr>
              <a:t>ДЕНЬ </a:t>
            </a:r>
            <a:r>
              <a:rPr lang="ru-RU" sz="3600" b="1" dirty="0" smtClean="0">
                <a:solidFill>
                  <a:srgbClr val="FF0000"/>
                </a:solidFill>
              </a:rPr>
              <a:t>ПТИЦ»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7883" y="551329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воспитатель Юрина Т.И.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Слабченко О.В.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260" y="900953"/>
            <a:ext cx="644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№22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21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625" y="519952"/>
            <a:ext cx="8558213" cy="348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узнали о жизни перелетных птиц в естественных природных условиях: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чем питаются птицы,</a:t>
            </a:r>
          </a:p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спасаются от врагов,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приспосабливаются к жизни весной после перелета.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95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с нетерпением ждут когда пернатые друзья заселят новые домики.</a:t>
            </a:r>
          </a:p>
          <a:p>
            <a:pPr algn="just">
              <a:spcAft>
                <a:spcPts val="195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https://cdn.photosight.ru/img/6/794/6249246_x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dn.photosight.ru/img/6/794/6249246_x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1.bp.blogspot.com/-dqcNZylT5jc/XnxCinttYtI/AAAAAAAAAIc/FCIhZP91Wp4gilQ6seCrwdJiisqaBCh6gCLcBGAsYHQ/s1600/i_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3530" y="2985248"/>
            <a:ext cx="3520186" cy="3661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72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9894" y="766482"/>
            <a:ext cx="73689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Птичьи стаи в небесах летают,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не отвести от их паренья.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 сегодня люди поздравляют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днем международным их весенним.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Хочется, пернатым и крылатым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пожелать простой и сытой.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чистом, мирном небе чтоб летать им.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людей чтоб быть им под защитой. 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435" y="5015753"/>
            <a:ext cx="866310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– международный День птиц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1555" y="47909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60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488" y="437287"/>
            <a:ext cx="89439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птиц проходит ежегодно в рамках программы ЮНЕСКО "Человек и биосфера" и не случайно отмечается именно в апреле. 1 апреля 1906 года была подписана Международная конвенция по охране птиц.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5" y="2684056"/>
            <a:ext cx="90439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птиц - это не только годовщина Конвенции, но и время прилета пернатых с зимовок. В России праздник отмечали с 1994 года, но и раньше возвращение перелетных птиц праздновалось потому, что означало наступление весны. Обычай старины - печь в этот день жаворонков из теста и петь особые песенки-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 из старейших традиций - развешивание в этот день скворечников,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синичников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гоголятников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прочих "птичьих домиков.</a:t>
            </a:r>
          </a:p>
        </p:txBody>
      </p:sp>
    </p:spTree>
    <p:extLst>
      <p:ext uri="{BB962C8B-B14F-4D97-AF65-F5344CB8AC3E}">
        <p14:creationId xmlns:p14="http://schemas.microsoft.com/office/powerpoint/2010/main" val="19567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138" y="300038"/>
            <a:ext cx="743773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indent="3587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Формирование экологического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представления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детей об окружающем мире. </a:t>
            </a:r>
          </a:p>
          <a:p>
            <a:pPr indent="3587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Обеспечение практической деятельности воспитанников по изучению и охране окружающей среды. </a:t>
            </a:r>
          </a:p>
          <a:p>
            <a:pPr indent="3587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детях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доброты, желания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заботиться 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птицах 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наблюдать за ними.</a:t>
            </a:r>
          </a:p>
        </p:txBody>
      </p:sp>
    </p:spTree>
    <p:extLst>
      <p:ext uri="{BB962C8B-B14F-4D97-AF65-F5344CB8AC3E}">
        <p14:creationId xmlns:p14="http://schemas.microsoft.com/office/powerpoint/2010/main" val="33972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9" y="328613"/>
            <a:ext cx="9015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весна в самом разгаре. В апреле большинство крылатых странников, преодолевая все препятствия, возвращаются к родным гнездам, в родные края.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воспитанники изготовили скворечники совместно с родителями и развесили их возле домов.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7" t="28333" r="28241" b="38334"/>
          <a:stretch/>
        </p:blipFill>
        <p:spPr>
          <a:xfrm>
            <a:off x="3386139" y="4349160"/>
            <a:ext cx="21717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2" t="10417" r="22964" b="52708"/>
          <a:stretch/>
        </p:blipFill>
        <p:spPr>
          <a:xfrm>
            <a:off x="6134100" y="1400428"/>
            <a:ext cx="2157412" cy="2528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36875" r="18241" b="17083"/>
          <a:stretch/>
        </p:blipFill>
        <p:spPr>
          <a:xfrm>
            <a:off x="7181850" y="3477623"/>
            <a:ext cx="2471738" cy="3157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21458" r="19136" b="39375"/>
          <a:stretch/>
        </p:blipFill>
        <p:spPr>
          <a:xfrm>
            <a:off x="364332" y="4000319"/>
            <a:ext cx="2514600" cy="2686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68" y="1604171"/>
            <a:ext cx="1620000" cy="21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4" t="27292" r="20463" b="19583"/>
          <a:stretch/>
        </p:blipFill>
        <p:spPr>
          <a:xfrm>
            <a:off x="3401993" y="1411360"/>
            <a:ext cx="207529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5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3" y="1"/>
            <a:ext cx="90439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В нашей группе были организованны и проведены различные виды деятельности:</a:t>
            </a:r>
          </a:p>
          <a:p>
            <a:pPr indent="358775">
              <a:buFont typeface="Wingdings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«Вот какие птички – птички-невелички» с целью закрепления знания детей о птицах, об их жизни в весенний период.</a:t>
            </a:r>
          </a:p>
          <a:p>
            <a:pPr indent="358775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прогулке за птицами; </a:t>
            </a:r>
          </a:p>
          <a:p>
            <a:pPr indent="358775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чтение книг по теме; </a:t>
            </a:r>
          </a:p>
          <a:p>
            <a:pPr indent="358775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заучивание стихов, пословиц, поговорок о птицах; </a:t>
            </a:r>
          </a:p>
          <a:p>
            <a:pPr indent="358775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раскрашивали птиц, раздавали буклеты родителям.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/>
          <a:stretch/>
        </p:blipFill>
        <p:spPr>
          <a:xfrm>
            <a:off x="157163" y="2026636"/>
            <a:ext cx="2101622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85" y="2026636"/>
            <a:ext cx="162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/>
          <a:stretch/>
        </p:blipFill>
        <p:spPr>
          <a:xfrm>
            <a:off x="1207974" y="4243500"/>
            <a:ext cx="2668236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9" b="25833"/>
          <a:stretch/>
        </p:blipFill>
        <p:spPr>
          <a:xfrm>
            <a:off x="4755189" y="2026636"/>
            <a:ext cx="2974606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1" t="30023" b="23108"/>
          <a:stretch/>
        </p:blipFill>
        <p:spPr>
          <a:xfrm>
            <a:off x="4679156" y="4781371"/>
            <a:ext cx="439999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8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88" y="322233"/>
            <a:ext cx="86725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 были изготовлены скворечники и развешаны на территории детского сада. Скворечники получились разные по величине и использованному материалу, сложные по конструкции и гениальные по замыслу. Всем им нашлось место на участке детского сада. Ребята остались довольны: пернатые друзья найдут себе домик по душе.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11831" r="14806" b="43662"/>
          <a:stretch/>
        </p:blipFill>
        <p:spPr>
          <a:xfrm>
            <a:off x="357188" y="2112135"/>
            <a:ext cx="2820473" cy="30522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26479" b="35399"/>
          <a:stretch/>
        </p:blipFill>
        <p:spPr>
          <a:xfrm>
            <a:off x="3665347" y="2121794"/>
            <a:ext cx="3347629" cy="3042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6479" r="29496" b="35775"/>
          <a:stretch/>
        </p:blipFill>
        <p:spPr>
          <a:xfrm>
            <a:off x="7445279" y="3137655"/>
            <a:ext cx="1803043" cy="25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89" y="128362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поддержать интерес детей к теме «Птицы» и закрепить их знания, были проведены дидактические игры «Назови птичку, которой не стало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В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играх дети систематизировали знания о птицах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Дома дети вместе с родителями сделали поделки различных птиц.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6543" r="29583" b="17901"/>
          <a:stretch/>
        </p:blipFill>
        <p:spPr>
          <a:xfrm rot="5400000">
            <a:off x="-80058" y="4442695"/>
            <a:ext cx="277627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914" r="20208"/>
          <a:stretch/>
        </p:blipFill>
        <p:spPr>
          <a:xfrm rot="5400000">
            <a:off x="58893" y="1727788"/>
            <a:ext cx="2399203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r="33125" b="12716"/>
          <a:stretch/>
        </p:blipFill>
        <p:spPr>
          <a:xfrm rot="5400000">
            <a:off x="2914322" y="1680730"/>
            <a:ext cx="2001134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14321" r="30208" b="18272"/>
          <a:stretch/>
        </p:blipFill>
        <p:spPr>
          <a:xfrm rot="5400000">
            <a:off x="2878069" y="4369881"/>
            <a:ext cx="2620879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13950" r="38334" b="7161"/>
          <a:stretch/>
        </p:blipFill>
        <p:spPr>
          <a:xfrm rot="5400000">
            <a:off x="5688468" y="1918595"/>
            <a:ext cx="2281692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8" b="4583"/>
          <a:stretch/>
        </p:blipFill>
        <p:spPr>
          <a:xfrm>
            <a:off x="6168940" y="4082695"/>
            <a:ext cx="176253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9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5" y="342900"/>
            <a:ext cx="8558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50"/>
              </a:spcAf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 по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рисованию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решили помочь птичкам и построили домики скворцам –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скворечники. Вот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такие скворечники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получились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278609"/>
            <a:ext cx="189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00" y="1278609"/>
            <a:ext cx="1890000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>
          <a:xfrm>
            <a:off x="5617125" y="1278609"/>
            <a:ext cx="2066515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2308" r="15048" b="14871"/>
          <a:stretch/>
        </p:blipFill>
        <p:spPr>
          <a:xfrm>
            <a:off x="1914525" y="3888304"/>
            <a:ext cx="529352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25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416</Words>
  <Application>Microsoft Office PowerPoint</Application>
  <PresentationFormat>Лист A4 (210x297 мм)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Юрин</dc:creator>
  <cp:lastModifiedBy>Пользователь Windows</cp:lastModifiedBy>
  <cp:revision>25</cp:revision>
  <dcterms:created xsi:type="dcterms:W3CDTF">2021-03-29T12:29:35Z</dcterms:created>
  <dcterms:modified xsi:type="dcterms:W3CDTF">2023-02-02T12:59:30Z</dcterms:modified>
</cp:coreProperties>
</file>