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2" r:id="rId7"/>
    <p:sldId id="261" r:id="rId8"/>
    <p:sldId id="259" r:id="rId9"/>
    <p:sldId id="266" r:id="rId10"/>
    <p:sldId id="263" r:id="rId11"/>
    <p:sldId id="265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36" y="19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CAC-E077-4893-B9AF-2150E4ECE0ED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D28-4B30-4931-B868-E29272CE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3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CAC-E077-4893-B9AF-2150E4ECE0ED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D28-4B30-4931-B868-E29272CE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2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CAC-E077-4893-B9AF-2150E4ECE0ED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D28-4B30-4931-B868-E29272CE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3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CAC-E077-4893-B9AF-2150E4ECE0ED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D28-4B30-4931-B868-E29272CE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3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CAC-E077-4893-B9AF-2150E4ECE0ED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D28-4B30-4931-B868-E29272CE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7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CAC-E077-4893-B9AF-2150E4ECE0ED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D28-4B30-4931-B868-E29272CE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9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CAC-E077-4893-B9AF-2150E4ECE0ED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D28-4B30-4931-B868-E29272CE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6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CAC-E077-4893-B9AF-2150E4ECE0ED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D28-4B30-4931-B868-E29272CE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CAC-E077-4893-B9AF-2150E4ECE0ED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D28-4B30-4931-B868-E29272CE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5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CAC-E077-4893-B9AF-2150E4ECE0ED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D28-4B30-4931-B868-E29272CE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5CAC-E077-4893-B9AF-2150E4ECE0ED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11D28-4B30-4931-B868-E29272CE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5CAC-E077-4893-B9AF-2150E4ECE0ED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1D28-4B30-4931-B868-E29272CED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1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648" y="2886144"/>
            <a:ext cx="5486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Творческий отчёт </a:t>
            </a:r>
          </a:p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младшая группа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79" y="5466170"/>
            <a:ext cx="7029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Юрина Т.И.</a:t>
            </a:r>
          </a:p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Слабченко О.В.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58" y="5523792"/>
            <a:ext cx="616344" cy="865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53608">
            <a:off x="7672460" y="-87373"/>
            <a:ext cx="1594693" cy="1984446"/>
          </a:xfrm>
          <a:prstGeom prst="rect">
            <a:avLst/>
          </a:prstGeom>
        </p:spPr>
      </p:pic>
      <p:pic>
        <p:nvPicPr>
          <p:cNvPr id="7" name="Picture 2" descr="https://purepng.com/public/uploads/large/91508003982bz9dwfjddhul3dmc4cflfqnpd7nz0tnaovspronr6etataopejakuhkvnzh2cmjsfuoyxvhwsmzslgtn2b3dknbcq2gwcyc8u60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432" y="1839671"/>
            <a:ext cx="1489597" cy="1291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6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1" y="0"/>
            <a:ext cx="991315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523" y="263769"/>
            <a:ext cx="9442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Наблюдая за птицами, дети заметили, что, пополняя кормушки в одном и том же месте и в одно и тоже время, птицы привыкают к постоянным местам кормежки и посещают их с точностью часов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помогали мыть кормушки и насыпать в них корм.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00" y="2025740"/>
            <a:ext cx="4550624" cy="255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4"/>
          <a:stretch/>
        </p:blipFill>
        <p:spPr>
          <a:xfrm>
            <a:off x="397205" y="2017983"/>
            <a:ext cx="3753453" cy="253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03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1" y="0"/>
            <a:ext cx="991315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389" y="218256"/>
            <a:ext cx="9390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Но, самое главное, что в ходе проведения акции дети поняли, что они делают хорошее дело – помогают выжить птицам в самое трудное для них время года.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3" y="1522569"/>
            <a:ext cx="3818471" cy="286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37" y="1531534"/>
            <a:ext cx="3890256" cy="2914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4" y="3805608"/>
            <a:ext cx="3774567" cy="282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953608">
            <a:off x="8273351" y="177296"/>
            <a:ext cx="1594693" cy="1984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8" y="791585"/>
            <a:ext cx="616344" cy="865708"/>
          </a:xfrm>
          <a:prstGeom prst="rect">
            <a:avLst/>
          </a:prstGeom>
        </p:spPr>
      </p:pic>
      <p:pic>
        <p:nvPicPr>
          <p:cNvPr id="2050" name="Picture 2" descr="https://purepng.com/public/uploads/large/91508003982bz9dwfjddhul3dmc4cflfqnpd7nz0tnaovspronr6etataopejakuhkvnzh2cmjsfuoyxvhwsmzslgtn2b3dknbcq2gwcyc8u60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470" y="4875959"/>
            <a:ext cx="1489597" cy="1291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9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1" y="0"/>
            <a:ext cx="991315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186" y="220718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Создать условия для расширения знаний детей о птицах, вызвать сочувствие к голодающим и замерзающим зимой птицам, учить проявлять заботу о них.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671" y="1641765"/>
            <a:ext cx="34526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Покормите птиц зимой,</a:t>
            </a:r>
            <a:endParaRPr lang="ru-RU" b="0" i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 со всех концов</a:t>
            </a:r>
            <a:endParaRPr lang="ru-RU" b="0" i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 вам слетались, как домой,</a:t>
            </a:r>
            <a:endParaRPr lang="ru-RU" b="0" i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Стайки на крыльцо.</a:t>
            </a:r>
          </a:p>
          <a:p>
            <a:pPr algn="r"/>
            <a:endParaRPr lang="ru-RU" b="0" i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 богаты их корма,</a:t>
            </a:r>
            <a:endParaRPr lang="ru-RU" b="0" i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Горсть одна нужна.</a:t>
            </a:r>
            <a:endParaRPr lang="ru-RU" b="0" i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Горсть одна – и не страшна</a:t>
            </a:r>
            <a:endParaRPr lang="ru-RU" b="0" i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Будет им зима.</a:t>
            </a:r>
            <a:r>
              <a:rPr lang="ru-RU" b="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i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Приручите птиц в мороз</a:t>
            </a:r>
            <a:endParaRPr lang="ru-RU" b="0" i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 своему окну,</a:t>
            </a:r>
            <a:endParaRPr lang="ru-RU" b="0" i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 без песен не пришлось</a:t>
            </a:r>
            <a:endParaRPr lang="ru-RU" b="0" i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Нам встречать весну!</a:t>
            </a:r>
            <a:endParaRPr lang="ru-RU" b="0" i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Александр Яшин</a:t>
            </a:r>
            <a:endParaRPr lang="ru-RU" b="0" i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82" y="1277613"/>
            <a:ext cx="3446788" cy="3446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8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1315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545" y="299546"/>
            <a:ext cx="9096703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indent="3587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 экологического представления детей об окружающем мире. </a:t>
            </a:r>
          </a:p>
          <a:p>
            <a:pPr indent="3587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 практической деятельности воспитанников по изучению и охране окружающей среды. </a:t>
            </a:r>
          </a:p>
          <a:p>
            <a:pPr indent="3587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Воспитывать в детях доброту, приучить их заботиться о птицах, наблюдать за ними.</a:t>
            </a:r>
          </a:p>
          <a:p>
            <a:pPr indent="358775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b="1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Испытывать радость от сознания, что, делясь крохами, подкармливая птиц, можно спасти их от гибели.</a:t>
            </a:r>
            <a:endParaRPr lang="ru-RU" sz="2400" b="1" i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1" y="0"/>
            <a:ext cx="991315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361" y="202287"/>
            <a:ext cx="94429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Зимняя подкормка птиц – довольно старая традиция. Первыми инициаторами ее были сами птицы. Они быстро усвоили, что возле человеческих жилищ можно кое-чем разжиться.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даже лесные птицы начинают тянуться к человеческому жилищу. Голод заставляет на время забыть о естественной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осторожности.</a:t>
            </a:r>
          </a:p>
          <a:p>
            <a:pPr indent="358775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Подкормка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зимующих птиц приносит пользу не только пернатым, но и в обучении и воспитании детей. Дети через беседы, познавательные занятия и наблюдения узнают о различных видах птиц своей местности, узнают характерные особенности внешнего вида, поведения, учатся заботиться о птицах, испытывают радость от осознания того, что, делясь крохами, подкармливая птиц, можно спасти их от гибели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8775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охотно участвуют в организации и проведении подкормки зимующих птиц: изготавливают совместно с родителями кормушки, собирают корм и разрабатывают «птичье меню».</a:t>
            </a:r>
          </a:p>
        </p:txBody>
      </p:sp>
    </p:spTree>
    <p:extLst>
      <p:ext uri="{BB962C8B-B14F-4D97-AF65-F5344CB8AC3E}">
        <p14:creationId xmlns:p14="http://schemas.microsoft.com/office/powerpoint/2010/main" val="32297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1" y="0"/>
            <a:ext cx="991315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903" y="346841"/>
            <a:ext cx="9496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Изготовили</a:t>
            </a:r>
            <a:r>
              <a:rPr lang="ru-RU" sz="24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кормушки совместно с родителями </a:t>
            </a:r>
          </a:p>
          <a:p>
            <a:pPr algn="ctr"/>
            <a:r>
              <a:rPr lang="ru-RU" sz="24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и развесили возле домов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1390" y="1642059"/>
            <a:ext cx="3607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/>
                <a:latin typeface="Helvetica Neue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effectLst/>
                <a:latin typeface="Helvetica Neue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Люблю зимой смотреть на птиц:</a:t>
            </a:r>
            <a:endParaRPr lang="ru-RU" b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Овсянок, снегирей, синиц...</a:t>
            </a:r>
            <a:endParaRPr lang="ru-RU" b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Устрою за окном кормушку</a:t>
            </a:r>
            <a:endParaRPr lang="ru-RU" b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 приглашу всех на пирушку</a:t>
            </a:r>
            <a:endParaRPr lang="ru-RU" b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2" r="3370" b="8718"/>
          <a:stretch/>
        </p:blipFill>
        <p:spPr>
          <a:xfrm>
            <a:off x="703231" y="1486898"/>
            <a:ext cx="2856195" cy="412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7418" y="2276267"/>
            <a:ext cx="4005706" cy="2253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6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7930"/>
            <a:ext cx="991315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677" y="168813"/>
            <a:ext cx="96082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нашей группе были организованны и проведены различные виды деятельности:</a:t>
            </a:r>
          </a:p>
          <a:p>
            <a:pPr indent="358775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беседы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питаются птицы?»,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можно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помочь птицам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холодное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?»;                                                                                         </a:t>
            </a:r>
          </a:p>
          <a:p>
            <a:pPr indent="358775">
              <a:buFont typeface="Wingdings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наблюдения на прогулке за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птицами; </a:t>
            </a:r>
          </a:p>
          <a:p>
            <a:pPr indent="358775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 по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теме; </a:t>
            </a:r>
          </a:p>
          <a:p>
            <a:pPr indent="358775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стихов, пословиц, поговорок 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птицах; </a:t>
            </a:r>
          </a:p>
          <a:p>
            <a:pPr indent="358775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раскрашивали птиц, раздавали буклеты родителям.</a:t>
            </a:r>
            <a:endParaRPr lang="ru-RU" sz="2000" b="1" i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r="16308"/>
          <a:stretch/>
        </p:blipFill>
        <p:spPr>
          <a:xfrm rot="5400000">
            <a:off x="-77429" y="3557371"/>
            <a:ext cx="3120582" cy="243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птицы\100_9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9389" y="3081235"/>
            <a:ext cx="2877672" cy="2156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6639" r="4426" b="19894"/>
          <a:stretch/>
        </p:blipFill>
        <p:spPr>
          <a:xfrm>
            <a:off x="3576913" y="4984744"/>
            <a:ext cx="3695022" cy="1751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15" y="3213676"/>
            <a:ext cx="3482605" cy="1958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46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r="127" b="7303"/>
          <a:stretch/>
        </p:blipFill>
        <p:spPr>
          <a:xfrm>
            <a:off x="-43542" y="-1"/>
            <a:ext cx="9936480" cy="68536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4179" y="381345"/>
            <a:ext cx="94956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Традиционный корм для птиц в зимнее время – овес, семечки подсолнечника, семена тыквы, крошки пшеничного хлеба, пшено, сушеные ягоды, кусочки фруктов и даже несоленое сало.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ржаной хлеб, кожуру бананов и цитрусовых птицам лучше не давать – это опасно для их здоровья.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17407"/>
          <a:stretch/>
        </p:blipFill>
        <p:spPr>
          <a:xfrm>
            <a:off x="243852" y="2086051"/>
            <a:ext cx="3607002" cy="2773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r="13559"/>
          <a:stretch/>
        </p:blipFill>
        <p:spPr>
          <a:xfrm>
            <a:off x="5518439" y="2129906"/>
            <a:ext cx="4045009" cy="284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48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1" y="0"/>
            <a:ext cx="991315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543" y="204952"/>
            <a:ext cx="773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территории детского сада развесили кормушки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6" y="1165772"/>
            <a:ext cx="3405352" cy="4540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7" y="871569"/>
            <a:ext cx="3105807" cy="4141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51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b="10019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691" y="324139"/>
            <a:ext cx="9661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Каждый день мы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добавляем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кормушки корм: пшено, семечки, готовый корм для птиц, состоящий из разных видов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подкорма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179388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для синичек мы повесили их любимое лакомство – сало. 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indent="179388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Мы заметили, что к кормушкам прилетали воробьи, синички и вороны.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2263131"/>
            <a:ext cx="3600000" cy="2697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82" y="2263132"/>
            <a:ext cx="3599999" cy="2697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23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388</Words>
  <Application>Microsoft Office PowerPoint</Application>
  <PresentationFormat>Лист A4 (210x297 мм)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Юрин</dc:creator>
  <cp:lastModifiedBy>Дмитрий Юрин</cp:lastModifiedBy>
  <cp:revision>31</cp:revision>
  <dcterms:created xsi:type="dcterms:W3CDTF">2021-01-23T17:24:21Z</dcterms:created>
  <dcterms:modified xsi:type="dcterms:W3CDTF">2021-02-09T10:38:26Z</dcterms:modified>
</cp:coreProperties>
</file>