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6F7F-5F19-4900-93E9-7DA3B149ECB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A725-A1BB-40C0-981C-16FA78D98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6F7F-5F19-4900-93E9-7DA3B149ECB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A725-A1BB-40C0-981C-16FA78D98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6F7F-5F19-4900-93E9-7DA3B149ECB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A725-A1BB-40C0-981C-16FA78D98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6F7F-5F19-4900-93E9-7DA3B149ECB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A725-A1BB-40C0-981C-16FA78D98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6F7F-5F19-4900-93E9-7DA3B149ECB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A725-A1BB-40C0-981C-16FA78D98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6F7F-5F19-4900-93E9-7DA3B149ECB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A725-A1BB-40C0-981C-16FA78D98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6F7F-5F19-4900-93E9-7DA3B149ECB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A725-A1BB-40C0-981C-16FA78D98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6F7F-5F19-4900-93E9-7DA3B149ECB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A725-A1BB-40C0-981C-16FA78D98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6F7F-5F19-4900-93E9-7DA3B149ECB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A725-A1BB-40C0-981C-16FA78D98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6F7F-5F19-4900-93E9-7DA3B149ECB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A725-A1BB-40C0-981C-16FA78D98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6F7F-5F19-4900-93E9-7DA3B149ECB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A725-A1BB-40C0-981C-16FA78D98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6F7F-5F19-4900-93E9-7DA3B149ECBA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A725-A1BB-40C0-981C-16FA78D98B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animal.ru/wp-content/uploads/2011/03/pinguin09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2500306"/>
            <a:ext cx="3714776" cy="14414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nteresnye_fakty_o_pingvina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5" y="-207970"/>
            <a:ext cx="9144000" cy="7065969"/>
          </a:xfrm>
          <a:prstGeom prst="rect">
            <a:avLst/>
          </a:prstGeom>
          <a:noFill/>
          <a:ln w="63500" cmpd="thinThick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2071678"/>
            <a:ext cx="4286280" cy="2128846"/>
          </a:xfrm>
          <a:prstGeom prst="rect">
            <a:avLst/>
          </a:prstGeom>
          <a:solidFill>
            <a:schemeClr val="bg1">
              <a:alpha val="78000"/>
            </a:schemeClr>
          </a:solidFill>
          <a:ln w="63500" cmpd="thinThick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ИНТЕРЕСНЫЕ ФАКТЫ 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ПИНГВИНАХ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0626" y="6186466"/>
            <a:ext cx="388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Подготовил воспитатель: Юрина Т.И.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58272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Птенцы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пингвинов </a:t>
            </a:r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вылупляются из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яиц. </a:t>
            </a:r>
            <a:r>
              <a:rPr lang="ru-RU" sz="1800" b="1" dirty="0"/>
              <a:t>Самка откладывает яйцо.</a:t>
            </a:r>
            <a:br>
              <a:rPr lang="ru-RU" sz="1800" b="1" dirty="0"/>
            </a:br>
            <a:r>
              <a:rPr lang="ru-RU" sz="1800" b="1" dirty="0"/>
              <a:t>Затем отец – пингвин берёт яйцо и прячет его в жировую складку на брюшке. Он держит его в лапах – ластах 2 месяца, стоя на трескучем морозе и сильном ветре почти не двигаясь. Всё это время пингвин ничего не ест и живёт только за счет жира, который он накопил за лето. А мама – </a:t>
            </a:r>
            <a:r>
              <a:rPr lang="ru-RU" sz="1800" b="1" dirty="0" err="1"/>
              <a:t>пингвиниха</a:t>
            </a:r>
            <a:r>
              <a:rPr lang="ru-RU" sz="1800" b="1" dirty="0"/>
              <a:t> в это время плавает и ныряет в море, нагуливает жир.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labirintznaniy.ru/images/120.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352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labirintznaniy.ru/images/120.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42900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38" y="332656"/>
            <a:ext cx="8928992" cy="1582726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Но вот появляется птенец и теперь его воспитанием занимается мама. Но это длится не долго. Как только </a:t>
            </a:r>
            <a:r>
              <a:rPr lang="ru-RU" sz="2000" b="1" dirty="0" err="1"/>
              <a:t>пингвинёнок</a:t>
            </a:r>
            <a:r>
              <a:rPr lang="ru-RU" sz="2000" b="1" dirty="0"/>
              <a:t> встанет на ножки, его отправляют в пингвиний детский сад, да, да в детский сад, где малыши находятся под присмотром пингвинов - воспитателей. Ведь, чтобы выжить в Антарктиде, нужно многое уметь и о многом знать.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labirintznaniy.ru/images/120.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7624"/>
            <a:ext cx="6984776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4638" y="5907624"/>
            <a:ext cx="87498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Поэтому </a:t>
            </a:r>
            <a:r>
              <a:rPr lang="ru-RU" sz="2000" b="1" dirty="0" err="1"/>
              <a:t>пингвинята</a:t>
            </a:r>
            <a:r>
              <a:rPr lang="ru-RU" sz="2000" b="1" dirty="0"/>
              <a:t> и ходят в детский сад. Там они учатся быть сильными, ловкими, </a:t>
            </a:r>
            <a:r>
              <a:rPr lang="ru-RU" sz="2000" b="1" dirty="0" smtClean="0"/>
              <a:t>проворными.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68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Говоря о интересных фактах о пингвинах, отметим - они являются единственными представителями отряда птиц, не умеющими летать. Они способны лишь плавать и шагать стоя.</a:t>
            </a:r>
          </a:p>
        </p:txBody>
      </p:sp>
      <p:pic>
        <p:nvPicPr>
          <p:cNvPr id="10242" name="Picture 2" descr="C:\Users\user\Desktop\interesnye_fakty_o_pingvinah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926"/>
            <a:ext cx="8800932" cy="141763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Пингвины очень любят плавать, а когда выходят на сушу их тело остаётся сухим, и они не мерзнут на морозе.</a:t>
            </a:r>
            <a:r>
              <a:rPr lang="ru-RU" sz="2400" b="1" dirty="0"/>
              <a:t> Все водоплавающие птицы, в том числе и пингвины, смазывают перья своим жиром, жир не пропускает воду. Поэтому перья не намокают и остаются сухими.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labirintznaniy.ru/images/120.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2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926"/>
            <a:ext cx="8800932" cy="141763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Но у пингвинов есть и враги: </a:t>
            </a:r>
            <a:r>
              <a:rPr lang="ru-RU" sz="2700" b="1" dirty="0" smtClean="0"/>
              <a:t>на </a:t>
            </a:r>
            <a:r>
              <a:rPr lang="ru-RU" sz="2700" b="1" dirty="0"/>
              <a:t>суше – чайки – поморники, а в воде морские леопарды и касатки.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labirintznaniy.ru/images/120.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" y="1209193"/>
            <a:ext cx="424847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labirintznaniy.ru/images/120.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19242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labirintznaniy.ru/images/120.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68798"/>
            <a:ext cx="468052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06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Пингвины – это птицы. Они прекрасно плавают и ныряют, но совсем не умеют летать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Пингвины живут стаями.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покрыто похожими на волоски перьями. Почти у всех видов пингвинов серовато-голубой окрас, переходящий в черный цвет спины и оперения. Живот у пингвинов белого оттенка.</a:t>
            </a:r>
            <a:r>
              <a:rPr lang="ru-RU" dirty="0"/>
              <a:t> </a:t>
            </a:r>
          </a:p>
        </p:txBody>
      </p:sp>
      <p:pic>
        <p:nvPicPr>
          <p:cNvPr id="5" name="Picture 8" descr="Пингвины (лат. Spheniscidae) (англ. Penguin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8237"/>
            <a:ext cx="7776864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643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Большинство из них – обитатели южного полушария. Но некоторые их представители встречаются и на близлежащих к экватору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Галапагосских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островах, и даже вблизи города Сидней в Австралии.</a:t>
            </a:r>
          </a:p>
        </p:txBody>
      </p:sp>
      <p:pic>
        <p:nvPicPr>
          <p:cNvPr id="2050" name="Picture 2" descr="C:\Users\user\Desktop\interesnye_fakty_o_pingvinah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73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Необычная способность стоять и шагать вертикально пингвинам обеспечивается их лапами, снабженными перепонками из кожи.</a:t>
            </a:r>
          </a:p>
        </p:txBody>
      </p:sp>
      <p:pic>
        <p:nvPicPr>
          <p:cNvPr id="3074" name="Picture 2" descr="C:\Users\user\Desktop\interesnye_fakty_o_pingvinah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Эти же лапы, а также крылья, формой своей напоминающие весло, позволяют им отлично плавать.</a:t>
            </a:r>
          </a:p>
        </p:txBody>
      </p:sp>
      <p:pic>
        <p:nvPicPr>
          <p:cNvPr id="4098" name="Picture 2" descr="C:\Users\user\Desktop\interesnye_fakty_o_pingvinah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896"/>
            <a:ext cx="9144000" cy="5459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Королевские пингвины показали себя превосходными ныряльщиками. Для добывания пищи они достигают глубин до 100 метров, а отдельные рекордсмены способны погрузиться до 200 метровой отметки.</a:t>
            </a:r>
          </a:p>
        </p:txBody>
      </p:sp>
      <p:pic>
        <p:nvPicPr>
          <p:cNvPr id="5122" name="Picture 2" descr="C:\Users\user\Desktop\interesnye_fakty_o_pingvinah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Подвид пингвинов, у глаз которых растут длинные желтые перья, обладает горячим темпераментом и часто прыгает по скалам. За эту необычную привычку их называют скалистыми.</a:t>
            </a:r>
          </a:p>
        </p:txBody>
      </p:sp>
      <p:pic>
        <p:nvPicPr>
          <p:cNvPr id="6146" name="Picture 2" descr="C:\Users\user\Desktop\interesnye_fakty_o_pingvinah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Среди всех типов пингвинов сильно выделяются своим ростом и размерами королевские пингвины. При росте до 1,1 метра они весят 27-41 кг.</a:t>
            </a:r>
          </a:p>
        </p:txBody>
      </p:sp>
      <p:pic>
        <p:nvPicPr>
          <p:cNvPr id="7170" name="Picture 2" descr="C:\Users\user\Desktop\interesnye_fakty_o_pingvinah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Рекордсменами по скорости плавания среди пингвинов считаются папуасские, поражающие способностью достигать скорости передвижения 36 км/час.</a:t>
            </a:r>
          </a:p>
        </p:txBody>
      </p:sp>
      <p:pic>
        <p:nvPicPr>
          <p:cNvPr id="8194" name="Picture 2" descr="C:\Users\user\Desktop\interesnye_fakty_o_pingvinah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408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Большинство из них – обитатели южного полушария. Но некоторые их представители встречаются и на близлежащих к экватору Галапагосских островах, и даже вблизи города Сидней в Австралии.</vt:lpstr>
      <vt:lpstr>Необычная способность стоять и шагать вертикально пингвинам обеспечивается их лапами, снабженными перепонками из кожи.</vt:lpstr>
      <vt:lpstr>Эти же лапы, а также крылья, формой своей напоминающие весло, позволяют им отлично плавать.</vt:lpstr>
      <vt:lpstr>Королевские пингвины показали себя превосходными ныряльщиками. Для добывания пищи они достигают глубин до 100 метров, а отдельные рекордсмены способны погрузиться до 200 метровой отметки.</vt:lpstr>
      <vt:lpstr>Подвид пингвинов, у глаз которых растут длинные желтые перья, обладает горячим темпераментом и часто прыгает по скалам. За эту необычную привычку их называют скалистыми.</vt:lpstr>
      <vt:lpstr>Среди всех типов пингвинов сильно выделяются своим ростом и размерами королевские пингвины. При росте до 1,1 метра они весят 27-41 кг.</vt:lpstr>
      <vt:lpstr>Рекордсменами по скорости плавания среди пингвинов считаются папуасские, поражающие способностью достигать скорости передвижения 36 км/час.</vt:lpstr>
      <vt:lpstr>Птенцы пингвинов вылупляются из яиц. Самка откладывает яйцо. Затем отец – пингвин берёт яйцо и прячет его в жировую складку на брюшке. Он держит его в лапах – ластах 2 месяца, стоя на трескучем морозе и сильном ветре почти не двигаясь. Всё это время пингвин ничего не ест и живёт только за счет жира, который он накопил за лето. А мама – пингвиниха в это время плавает и ныряет в море, нагуливает жир. </vt:lpstr>
      <vt:lpstr>Но вот появляется птенец и теперь его воспитанием занимается мама. Но это длится не долго. Как только пингвинёнок встанет на ножки, его отправляют в пингвиний детский сад, да, да в детский сад, где малыши находятся под присмотром пингвинов - воспитателей. Ведь, чтобы выжить в Антарктиде, нужно многое уметь и о многом знать.  </vt:lpstr>
      <vt:lpstr>Говоря о интересных фактах о пингвинах, отметим - они являются единственными представителями отряда птиц, не умеющими летать. Они способны лишь плавать и шагать стоя.</vt:lpstr>
      <vt:lpstr>Пингвины очень любят плавать, а когда выходят на сушу их тело остаётся сухим, и они не мерзнут на морозе. Все водоплавающие птицы, в том числе и пингвины, смазывают перья своим жиром, жир не пропускает воду. Поэтому перья не намокают и остаются сухими.   </vt:lpstr>
      <vt:lpstr>Но у пингвинов есть и враги: на суше – чайки – поморники, а в воде морские леопарды и касатки.   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Дмитрий Юрин</cp:lastModifiedBy>
  <cp:revision>7</cp:revision>
  <dcterms:created xsi:type="dcterms:W3CDTF">2015-05-23T14:28:40Z</dcterms:created>
  <dcterms:modified xsi:type="dcterms:W3CDTF">2023-01-10T12:58:44Z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438586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