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9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5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5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5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1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3579-3326-46F7-8845-E857C1AFD2A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88F8-A77F-419D-B1DF-A33C48A26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5256" y="2477096"/>
            <a:ext cx="45505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</a:t>
            </a:r>
          </a:p>
          <a:p>
            <a:pPr algn="ctr"/>
            <a:r>
              <a:rPr lang="ru-RU" sz="32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«Куколка Масленица»</a:t>
            </a:r>
            <a:endParaRPr lang="ru-RU" sz="325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5272088"/>
            <a:ext cx="4265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 воспитатель: Юрина Т.И.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0257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3" y="228601"/>
            <a:ext cx="93868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Кукла оберег «Масленица»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Такой оберег, сделанный своими руками в масленую неделю, имеет огромные защитные свойства… В древности, такие куколки изготавливались в масленую неделю, и на протяжении всего года были оберегами семейного очага. На протяжении года хозяйка дома поверяла Масленице свои печали и горести, а в преддверие прихода новой Масленицы, эту куколку сжигали, а вместе с ней из дома уходили горести и печали. На смену хозяева изготовляли следующую куклу-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берегиню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Масленку! Так давайте же и мы обережем себя и своих близких таким вот способом!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814" y="3228975"/>
            <a:ext cx="4114799" cy="178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работы приготовьте: </a:t>
            </a:r>
            <a:endParaRPr lang="ru-RU" b="1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Лоскуты белой ткани; 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Яркий лоскут на юбку, косынку; 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Вата.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Вязальная нитка.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10938"/>
          <a:stretch/>
        </p:blipFill>
        <p:spPr>
          <a:xfrm>
            <a:off x="5172076" y="3029487"/>
            <a:ext cx="347938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1" y="185738"/>
            <a:ext cx="9415462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Творим оберег Масленицу своими руками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Отрываем или отрезаем из белого ситца небольшой квадратик 20х20 см, из этого квадрата мы сделаем туловище и голову Масленице;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Отрезаем еще два белых квадрата поменьше 10х10 см, из которых будем творить приподнятые в обращении к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Ярилу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Масленки;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Отрезаем еще два кусочка ткани 20х20 см, но уже из цветного ситца. Из этой ткани мы сделаем юбку кукле;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Позаботимся и о платке для Масленки. Отрезав треугольник, с длиной самой большой стороны 12 см;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 Итак, формируем голову кукле, для этого из ваты формируем небольшой шарик и кладем его в самый центр белого ситцевого квадрата 20х20 см. Затем аккуратненько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552" r="8111" b="1"/>
          <a:stretch/>
        </p:blipFill>
        <p:spPr>
          <a:xfrm>
            <a:off x="2157413" y="3786187"/>
            <a:ext cx="3200400" cy="2835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13800" r="28581" b="14854"/>
          <a:stretch/>
        </p:blipFill>
        <p:spPr>
          <a:xfrm>
            <a:off x="5874543" y="3786187"/>
            <a:ext cx="2600326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049" y="257176"/>
            <a:ext cx="9001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теперь приступим к нашим маленьким белым квадратам, из них мы сейчас с вами определённым образом сложим две ручки нашей кукле!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0829" r="4354" b="39456"/>
          <a:stretch/>
        </p:blipFill>
        <p:spPr>
          <a:xfrm>
            <a:off x="2902744" y="965062"/>
            <a:ext cx="4786312" cy="1614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" y="2828835"/>
            <a:ext cx="9244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теперь соединяем «тело» и «руки» Масленицы. Для этого нужно взять каждую ручку, определённым образом сложенную и вставить между складок тела так, чтобы ручки тянулись вверх, а затем по часовой стрелке обмотать (закрепить) ручки на теле куклы в нужном положении.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9" t="15558" r="18049" b="22267"/>
          <a:stretch/>
        </p:blipFill>
        <p:spPr>
          <a:xfrm>
            <a:off x="3860006" y="4144595"/>
            <a:ext cx="2871788" cy="25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3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663" y="285750"/>
            <a:ext cx="8729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Пришла очередь заняться юбкой куколки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Сложите два квадратика пестрой ситцевой ткани пополам таким образом, чтобы получились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треугольники. Вложите куколку между этими треугольниками.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74" y="2141160"/>
            <a:ext cx="5425440" cy="4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4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3" y="37147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теперь, как бы, оберните треугольниками тельце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куклы. И опять закрепляем нитью по часовой стрелке. Закрепляем юбку на кукле.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-351" r="23315" b="351"/>
          <a:stretch/>
        </p:blipFill>
        <p:spPr>
          <a:xfrm>
            <a:off x="1800226" y="1396365"/>
            <a:ext cx="2800350" cy="4065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r="25948"/>
          <a:stretch/>
        </p:blipFill>
        <p:spPr>
          <a:xfrm>
            <a:off x="5457825" y="1396365"/>
            <a:ext cx="2771775" cy="4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5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5" y="142875"/>
            <a:ext cx="8786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Нам с вами осталось лишь навязать Масленице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платок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куколка-оберег готова: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10147"/>
          <a:stretch/>
        </p:blipFill>
        <p:spPr>
          <a:xfrm>
            <a:off x="3736180" y="558373"/>
            <a:ext cx="4343401" cy="4065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75" y="4777711"/>
            <a:ext cx="90011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Вот так легко и просто, без нитки, без иголки, мы с вами изготовили самый настоящий и мощный древнерусский оберег! Такие подарочки можно изготовить для друзей и знакомых и во время Масленой недели раздарить с наилучшими пожеланиями: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Желая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добра другим, мы, тем самым, привлекаем его в свой дом!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377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445</Words>
  <Application>Microsoft Office PowerPoint</Application>
  <PresentationFormat>Лист A4 (210x297 мм)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Юрин</dc:creator>
  <cp:lastModifiedBy>Дмитрий Юрин</cp:lastModifiedBy>
  <cp:revision>6</cp:revision>
  <dcterms:created xsi:type="dcterms:W3CDTF">2021-03-03T12:05:44Z</dcterms:created>
  <dcterms:modified xsi:type="dcterms:W3CDTF">2021-03-11T09:45:47Z</dcterms:modified>
</cp:coreProperties>
</file>